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8" r:id="rId3"/>
    <p:sldId id="269" r:id="rId4"/>
    <p:sldId id="274" r:id="rId5"/>
    <p:sldId id="275" r:id="rId6"/>
    <p:sldId id="276" r:id="rId7"/>
    <p:sldId id="277" r:id="rId8"/>
    <p:sldId id="289" r:id="rId9"/>
    <p:sldId id="291" r:id="rId10"/>
    <p:sldId id="292" r:id="rId11"/>
    <p:sldId id="293" r:id="rId12"/>
    <p:sldId id="281" r:id="rId13"/>
    <p:sldId id="282" r:id="rId14"/>
    <p:sldId id="283" r:id="rId15"/>
    <p:sldId id="284" r:id="rId16"/>
    <p:sldId id="285" r:id="rId17"/>
    <p:sldId id="260" r:id="rId18"/>
    <p:sldId id="263" r:id="rId19"/>
    <p:sldId id="265" r:id="rId20"/>
    <p:sldId id="264" r:id="rId21"/>
    <p:sldId id="266" r:id="rId22"/>
    <p:sldId id="295" r:id="rId23"/>
    <p:sldId id="296" r:id="rId24"/>
    <p:sldId id="278" r:id="rId25"/>
    <p:sldId id="287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00"/>
    <a:srgbClr val="990033"/>
    <a:srgbClr val="FF3399"/>
    <a:srgbClr val="FFCC00"/>
    <a:srgbClr val="0099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82" autoAdjust="0"/>
    <p:restoredTop sz="94660"/>
  </p:normalViewPr>
  <p:slideViewPr>
    <p:cSldViewPr>
      <p:cViewPr>
        <p:scale>
          <a:sx n="70" d="100"/>
          <a:sy n="70" d="100"/>
        </p:scale>
        <p:origin x="-66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36EC0-EEC8-4E3C-8B18-46AF835497F5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3975-E1AB-43A7-8F32-7BDA8B95E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F0968-42F1-4F70-A79B-085F5B1DA99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07A3-8D88-46AA-85BB-1AEDCC7F13D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B526-7A96-4E5E-BCAB-224563B9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752600"/>
            <a:ext cx="85344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CHUYÊN ĐỀ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DẠY HỌC 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MÔN </a:t>
            </a:r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KỸ THUẬT </a:t>
            </a:r>
            <a:endParaRPr lang="en-US" sz="32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 HƯỚNG TÍCH CỰC</a:t>
            </a:r>
            <a:endParaRPr lang="en-US" sz="32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304800"/>
            <a:ext cx="85344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ỦY BAN NHÂN DÂN QUẬN 8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GIÁO DỤC VÀ ĐÀO TẠO QUẬN 8</a:t>
            </a:r>
            <a:endParaRPr lang="en-US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33400"/>
            <a:ext cx="8534400" cy="942975"/>
          </a:xfrm>
          <a:prstGeom prst="rect">
            <a:avLst/>
          </a:prstGeom>
          <a:solidFill>
            <a:srgbClr val="D5D7FB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GV CHUẨN BỊ THIẾT KẾ  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304800" y="4267200"/>
            <a:ext cx="4038600" cy="1582738"/>
          </a:xfrm>
          <a:prstGeom prst="rect">
            <a:avLst/>
          </a:prstGeom>
          <a:solidFill>
            <a:srgbClr val="D5D7FB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</a:p>
          <a:p>
            <a:pPr algn="ctr"/>
            <a:r>
              <a:rPr lang="en-US" sz="4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PHÂN  XƯỞNG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4589463" y="4267200"/>
            <a:ext cx="4173537" cy="1612900"/>
          </a:xfrm>
          <a:prstGeom prst="rect">
            <a:avLst/>
          </a:prstGeom>
          <a:solidFill>
            <a:srgbClr val="D5D7FB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2362200" y="1524000"/>
            <a:ext cx="20574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572000" y="1524000"/>
            <a:ext cx="20574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154238"/>
            <a:ext cx="3048000" cy="1755775"/>
          </a:xfrm>
          <a:prstGeom prst="rect">
            <a:avLst/>
          </a:prstGeom>
          <a:solidFill>
            <a:srgbClr val="D5D7FB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XƯỞNG  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49530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TAY KÉO XE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038600" y="2273300"/>
            <a:ext cx="4987925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THANH GIÁ ĐỠ TRỤC BÁNH XE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4013200" y="3581400"/>
            <a:ext cx="5002213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THÀNH XE</a:t>
            </a:r>
          </a:p>
          <a:p>
            <a:pPr algn="ctr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VÀ MUI XE 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4016375" y="903288"/>
            <a:ext cx="4975225" cy="12620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GIÁ ĐỠ TRỤC BÁNH XE</a:t>
            </a:r>
          </a:p>
        </p:txBody>
      </p:sp>
      <p:cxnSp>
        <p:nvCxnSpPr>
          <p:cNvPr id="15" name="Straight Connector 14"/>
          <p:cNvCxnSpPr>
            <a:stCxn id="9" idx="3"/>
          </p:cNvCxnSpPr>
          <p:nvPr/>
        </p:nvCxnSpPr>
        <p:spPr bwMode="auto">
          <a:xfrm flipV="1">
            <a:off x="3200400" y="381000"/>
            <a:ext cx="815975" cy="2651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8200" idx="1"/>
          </p:cNvCxnSpPr>
          <p:nvPr/>
        </p:nvCxnSpPr>
        <p:spPr bwMode="auto">
          <a:xfrm flipV="1">
            <a:off x="3200400" y="1533525"/>
            <a:ext cx="815975" cy="149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8198" idx="1"/>
          </p:cNvCxnSpPr>
          <p:nvPr/>
        </p:nvCxnSpPr>
        <p:spPr bwMode="auto">
          <a:xfrm flipV="1">
            <a:off x="3200400" y="2873375"/>
            <a:ext cx="838200" cy="15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  <a:endCxn id="8199" idx="1"/>
          </p:cNvCxnSpPr>
          <p:nvPr/>
        </p:nvCxnSpPr>
        <p:spPr bwMode="auto">
          <a:xfrm>
            <a:off x="3200400" y="3032125"/>
            <a:ext cx="812800" cy="1149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33400" y="5791200"/>
            <a:ext cx="4114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 TRƯNG BÀY SẢN PHẨM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013200" y="4897438"/>
            <a:ext cx="4953000" cy="646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TRỤC BÁNH XE</a:t>
            </a:r>
          </a:p>
        </p:txBody>
      </p:sp>
      <p:cxnSp>
        <p:nvCxnSpPr>
          <p:cNvPr id="18" name="Straight Connector 17"/>
          <p:cNvCxnSpPr>
            <a:stCxn id="9" idx="3"/>
            <a:endCxn id="12" idx="1"/>
          </p:cNvCxnSpPr>
          <p:nvPr/>
        </p:nvCxnSpPr>
        <p:spPr bwMode="auto">
          <a:xfrm>
            <a:off x="3200400" y="3032125"/>
            <a:ext cx="812800" cy="2187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197" grpId="0" animBg="1"/>
      <p:bldP spid="8198" grpId="0" animBg="1"/>
      <p:bldP spid="8199" grpId="0" animBg="1"/>
      <p:bldP spid="8200" grpId="0" animBg="1"/>
      <p:bldP spid="3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24" name="Group 56"/>
          <p:cNvGraphicFramePr>
            <a:graphicFrameLocks noGrp="1"/>
          </p:cNvGraphicFramePr>
          <p:nvPr/>
        </p:nvGraphicFramePr>
        <p:xfrm>
          <a:off x="381000" y="1066800"/>
          <a:ext cx="6172200" cy="5364165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5075"/>
                <a:gridCol w="1233487"/>
                <a:gridCol w="123507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44958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PHÂN XƯỞNG TAY KÉO XE</a:t>
            </a:r>
          </a:p>
        </p:txBody>
      </p:sp>
      <p:pic>
        <p:nvPicPr>
          <p:cNvPr id="32825" name="Picture 57" descr="H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163" y="104775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5" name="Group 49"/>
          <p:cNvGraphicFramePr>
            <a:graphicFrameLocks noGrp="1"/>
          </p:cNvGraphicFramePr>
          <p:nvPr/>
        </p:nvGraphicFramePr>
        <p:xfrm>
          <a:off x="381000" y="1066800"/>
          <a:ext cx="6172200" cy="5364165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5075"/>
                <a:gridCol w="1233487"/>
                <a:gridCol w="123507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6248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+mj-lt"/>
                <a:cs typeface="Times New Roman" pitchFamily="18" charset="0"/>
              </a:rPr>
              <a:t>PHÂN XƯỞNG </a:t>
            </a:r>
            <a:r>
              <a:rPr lang="en-US" altLang="en-US" sz="2400" b="1" dirty="0" smtClean="0">
                <a:latin typeface="+mj-lt"/>
                <a:cs typeface="Times New Roman" pitchFamily="18" charset="0"/>
              </a:rPr>
              <a:t>GIÁ ĐỠ TRỤC BÁNH XE </a:t>
            </a:r>
            <a:endParaRPr lang="en-US" alt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C:\Users\Administrator\Desktop\New folder (4)\hinh lap xe noi\H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048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38" name="Group 50"/>
          <p:cNvGraphicFramePr>
            <a:graphicFrameLocks noGrp="1"/>
          </p:cNvGraphicFramePr>
          <p:nvPr/>
        </p:nvGraphicFramePr>
        <p:xfrm>
          <a:off x="381000" y="1066800"/>
          <a:ext cx="6172200" cy="5364165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5075"/>
                <a:gridCol w="1233487"/>
                <a:gridCol w="123507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52578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latin typeface="+mj-lt"/>
                <a:cs typeface="Times New Roman" pitchFamily="18" charset="0"/>
              </a:rPr>
              <a:t>PHÂN XƯỞNG TRỤC BÁNH XE</a:t>
            </a:r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7715250" y="138113"/>
            <a:ext cx="104775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939" name="Picture 51" descr="H 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762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14" name="Group 50"/>
          <p:cNvGraphicFramePr>
            <a:graphicFrameLocks noGrp="1"/>
          </p:cNvGraphicFramePr>
          <p:nvPr/>
        </p:nvGraphicFramePr>
        <p:xfrm>
          <a:off x="381000" y="1066800"/>
          <a:ext cx="6172200" cy="5364165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5075"/>
                <a:gridCol w="1233487"/>
                <a:gridCol w="123507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60960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latin typeface="+mj-lt"/>
                <a:cs typeface="Times New Roman" pitchFamily="18" charset="0"/>
              </a:rPr>
              <a:t>PHÂN XƯỞNG THANH </a:t>
            </a:r>
            <a:r>
              <a:rPr lang="en-US" altLang="en-US" sz="2000" b="1" dirty="0">
                <a:latin typeface="+mj-lt"/>
              </a:rPr>
              <a:t>GIÁ ĐỠ TRỤC BÁNH XE</a:t>
            </a:r>
            <a:endParaRPr lang="en-US" altLang="en-US" sz="2000" b="1" dirty="0">
              <a:latin typeface="+mj-lt"/>
              <a:cs typeface="Times New Roman" pitchFamily="18" charset="0"/>
            </a:endParaRPr>
          </a:p>
        </p:txBody>
      </p:sp>
      <p:pic>
        <p:nvPicPr>
          <p:cNvPr id="36915" name="Picture 51" descr="H 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9" name="Group 49"/>
          <p:cNvGraphicFramePr>
            <a:graphicFrameLocks noGrp="1"/>
          </p:cNvGraphicFramePr>
          <p:nvPr/>
        </p:nvGraphicFramePr>
        <p:xfrm>
          <a:off x="381000" y="1066800"/>
          <a:ext cx="6172200" cy="5364165"/>
        </p:xfrm>
        <a:graphic>
          <a:graphicData uri="http://schemas.openxmlformats.org/drawingml/2006/table">
            <a:tbl>
              <a:tblPr/>
              <a:tblGrid>
                <a:gridCol w="1235075"/>
                <a:gridCol w="1233488"/>
                <a:gridCol w="1235075"/>
                <a:gridCol w="1233487"/>
                <a:gridCol w="123507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5181600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 dirty="0">
                <a:latin typeface="+mj-lt"/>
                <a:cs typeface="Times New Roman" pitchFamily="18" charset="0"/>
              </a:rPr>
              <a:t>PHÂN XƯỞNG </a:t>
            </a:r>
            <a:r>
              <a:rPr lang="en-US" altLang="en-US" sz="2200" b="1" dirty="0" smtClean="0">
                <a:latin typeface="+mj-lt"/>
                <a:cs typeface="Times New Roman" pitchFamily="18" charset="0"/>
              </a:rPr>
              <a:t>THÀNH XE VÀ MUI XE</a:t>
            </a:r>
            <a:endParaRPr lang="en-US" altLang="en-US" sz="2200" b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50" descr="H 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314427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62400" y="3352800"/>
            <a:ext cx="513178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Xem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lại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nội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dung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nôi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ở </a:t>
            </a:r>
            <a:r>
              <a:rPr lang="en-US" sz="4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4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</a:t>
            </a:r>
          </a:p>
          <a:p>
            <a:pPr algn="ctr"/>
            <a:endParaRPr lang="en-US" sz="4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57400" y="1447800"/>
            <a:ext cx="21336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1447800"/>
            <a:ext cx="1905000" cy="1676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1200" y="609600"/>
            <a:ext cx="5391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chuẩn</a:t>
            </a:r>
            <a:r>
              <a:rPr lang="en-US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bị</a:t>
            </a:r>
            <a:r>
              <a:rPr lang="en-US" sz="5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6096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1524000"/>
            <a:ext cx="937295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sát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lớp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giới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thiệu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từng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khu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mỗi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khu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tương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ứng</a:t>
            </a:r>
            <a:endParaRPr lang="en-US" sz="2800" b="1" dirty="0" smtClean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phận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2829580"/>
            <a:ext cx="9479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Ví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nôi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phận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tương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endParaRPr lang="en-US" sz="28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3886200"/>
            <a:ext cx="536384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Mỗi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tên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kèm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ảnh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phận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cùng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tương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ứng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đeo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8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Trong hình ảnh có thể có: một hoặc nhiều người và mọi người đang ngồ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8" y="3276601"/>
            <a:ext cx="3933262" cy="297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60960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89098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yêu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chọn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chi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để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đúng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vào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ô</a:t>
            </a:r>
          </a:p>
          <a:p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mình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en-US" sz="28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Trong hình ảnh có thể có: một hoặc nhiều người, mọi người đang ngồi, màn hình, bàn và trong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9144000" cy="487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457200"/>
            <a:ext cx="35814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 THAM LUẬN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1219200"/>
            <a:ext cx="48768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609600"/>
            <a:ext cx="539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5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hành</a:t>
            </a:r>
            <a:r>
              <a:rPr lang="en-US" sz="5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</a:t>
            </a:r>
            <a:r>
              <a:rPr lang="en-US" sz="5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ráp</a:t>
            </a:r>
            <a:endParaRPr lang="en-US" sz="5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91494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quyền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tự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trước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cũng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lấy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chi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từng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ộ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phận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tương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ứng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mình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rồi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phận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tương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ứng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hình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đó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800600"/>
            <a:ext cx="67680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hoàn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nhanh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nhất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sẽ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bày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kệ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059" y="3505200"/>
            <a:ext cx="895572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Sau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hết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phân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xưởng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phận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mà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mình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chỗ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ngồi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hành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oàn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824805"/>
            <a:ext cx="57145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mời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trong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ban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kiểm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mỗi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nhóm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)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nhiệm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vụ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mình</a:t>
            </a:r>
            <a:endParaRPr lang="en-US" sz="2800" b="1" cap="none" spc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590800"/>
            <a:ext cx="57145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Dựa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vào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tiêu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chí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đưa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bảng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mà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đánh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( 5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, 4</a:t>
            </a:r>
            <a:r>
              <a:rPr lang="en-US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,…)</a:t>
            </a:r>
            <a:endParaRPr lang="en-US" sz="2800" b="1" cap="none" spc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495800"/>
            <a:ext cx="57145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liên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hệ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tế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Sau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ráp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thấy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thế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 (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vất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vả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mệt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,…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nhưng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vui</a:t>
            </a:r>
            <a:r>
              <a:rPr lang="en-US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209800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Chia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sẻ</a:t>
            </a:r>
            <a:endParaRPr lang="en-US" sz="54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1020763" y="152400"/>
            <a:ext cx="75057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TIÊU CHÍ ĐÁNH GIÁ SẢN PHẨM</a:t>
            </a:r>
          </a:p>
        </p:txBody>
      </p:sp>
      <p:pic>
        <p:nvPicPr>
          <p:cNvPr id="14339" name="Picture 9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0900"/>
            <a:ext cx="10953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930900"/>
            <a:ext cx="10953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18"/>
          <p:cNvSpPr txBox="1">
            <a:spLocks noChangeArrowheads="1"/>
          </p:cNvSpPr>
          <p:nvPr/>
        </p:nvSpPr>
        <p:spPr bwMode="auto">
          <a:xfrm>
            <a:off x="704850" y="1752600"/>
            <a:ext cx="822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xộc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xệch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defRPr/>
            </a:pPr>
            <a:endParaRPr lang="en-US" altLang="en-US" sz="6000" dirty="0" smtClean="0"/>
          </a:p>
        </p:txBody>
      </p:sp>
      <p:pic>
        <p:nvPicPr>
          <p:cNvPr id="6" name="Picture 4" descr="Xe n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4718050"/>
            <a:ext cx="1876180" cy="1377950"/>
          </a:xfrm>
          <a:prstGeom prst="rect">
            <a:avLst/>
          </a:prstGeom>
          <a:noFill/>
        </p:spPr>
      </p:pic>
      <p:pic>
        <p:nvPicPr>
          <p:cNvPr id="7" name="Picture 4" descr="Xe n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4718050"/>
            <a:ext cx="1876180" cy="1377950"/>
          </a:xfrm>
          <a:prstGeom prst="rect">
            <a:avLst/>
          </a:prstGeom>
          <a:noFill/>
        </p:spPr>
      </p:pic>
      <p:pic>
        <p:nvPicPr>
          <p:cNvPr id="8" name="Picture 4" descr="Xe n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5200" y="4718050"/>
            <a:ext cx="1876180" cy="1377950"/>
          </a:xfrm>
          <a:prstGeom prst="rect">
            <a:avLst/>
          </a:prstGeom>
          <a:noFill/>
        </p:spPr>
      </p:pic>
      <p:pic>
        <p:nvPicPr>
          <p:cNvPr id="9" name="Picture 4" descr="Xe n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4870450"/>
            <a:ext cx="1876180" cy="1377950"/>
          </a:xfrm>
          <a:prstGeom prst="rect">
            <a:avLst/>
          </a:prstGeom>
          <a:noFill/>
        </p:spPr>
      </p:pic>
      <p:pic>
        <p:nvPicPr>
          <p:cNvPr id="10" name="Picture 4" descr="Xe n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67820" y="4794250"/>
            <a:ext cx="1876180" cy="1377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0"/>
            <a:ext cx="8353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63550" indent="-463550" algn="ctr"/>
            <a:r>
              <a:rPr lang="en-US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/ </a:t>
            </a:r>
            <a:r>
              <a:rPr lang="en-US" sz="5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ột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quy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SGK </a:t>
            </a:r>
          </a:p>
          <a:p>
            <a:pPr marL="463550" indent="-463550" algn="ctr"/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chương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endParaRPr lang="en-US" sz="5400" b="1" cap="none" spc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09600"/>
            <a:ext cx="70765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/ MỘT </a:t>
            </a:r>
            <a:r>
              <a:rPr lang="en-US" sz="32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 QUY ĐỊNH VỀ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SGK VÀ NỘI DUNG CHƯƠNG TRÌNH DẠY</a:t>
            </a:r>
            <a:endParaRPr lang="en-US" sz="32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828800"/>
            <a:ext cx="75440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còn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sử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SGK 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xuất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năm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2009 .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1811" y="3429000"/>
            <a:ext cx="729218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Như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bày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hạn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chế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khách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ở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trên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địa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phương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đủ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để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hiểu</a:t>
            </a:r>
            <a:endParaRPr lang="en-US" sz="3200" b="1" dirty="0" smtClean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3200" b="1" cap="none" spc="0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ột</a:t>
            </a:r>
            <a:r>
              <a:rPr lang="en-US" sz="32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32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32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trong</a:t>
            </a:r>
            <a:r>
              <a:rPr lang="en-US" sz="32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sách</a:t>
            </a:r>
            <a:r>
              <a:rPr lang="en-US" sz="32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3200" b="1" cap="none" spc="0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429000"/>
            <a:ext cx="746903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Hướng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khắc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bỏ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thay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nội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dung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phù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hợp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hơn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thay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nội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dung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phải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kế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hoạch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cụ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thể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Biên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tổ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khối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phải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đồng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ý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hiệu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trưởng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nhà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2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828800"/>
            <a:ext cx="7350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Hướng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khắc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5.Bám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sát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SGK </a:t>
            </a:r>
            <a:r>
              <a:rPr lang="en-US" sz="3200" b="1" dirty="0" err="1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hiện</a:t>
            </a:r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tai</a:t>
            </a:r>
            <a:endParaRPr lang="en-US" sz="32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81000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1140/GDĐT-TH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4, 5.</a:t>
            </a:r>
          </a:p>
          <a:p>
            <a:pPr algn="just">
              <a:buNone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7975/BGDĐT-GDTH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4265474"/>
            <a:ext cx="5005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ơn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Thầy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nghe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457200"/>
            <a:ext cx="61341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trạng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việc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giảng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môn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kỹ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thuật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tại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đơn</a:t>
            </a:r>
            <a:r>
              <a:rPr lang="en-US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vị</a:t>
            </a:r>
            <a:endParaRPr lang="en-US" sz="3600" b="1" cap="none" spc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752600" y="1752600"/>
            <a:ext cx="2456872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752600"/>
            <a:ext cx="21336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93144"/>
            <a:ext cx="762000" cy="121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97640"/>
            <a:ext cx="1752600" cy="113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 rot="5400000">
            <a:off x="2651730" y="4175730"/>
            <a:ext cx="399294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200" y="2057400"/>
            <a:ext cx="5791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Chưa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tạo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hứng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thú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trong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môn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110805"/>
            <a:ext cx="4876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Còn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nắm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tay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chỉ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việc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chưa</a:t>
            </a:r>
            <a:endParaRPr lang="en-US" sz="28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tạo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sáng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tạo</a:t>
            </a:r>
            <a:endParaRPr lang="en-US" sz="28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rong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việc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532293"/>
            <a:ext cx="3886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Còn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dành</a:t>
            </a:r>
            <a:r>
              <a:rPr lang="en-U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nhiều</a:t>
            </a:r>
            <a:endParaRPr lang="en-US" sz="28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môn</a:t>
            </a:r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chính</a:t>
            </a:r>
            <a:endParaRPr lang="en-US" sz="28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934670"/>
            <a:ext cx="88115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* )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chưa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phòng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chức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năng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gian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lớp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hẹp</a:t>
            </a:r>
            <a:endParaRPr lang="en-US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</a:t>
            </a:r>
            <a:r>
              <a:rPr lang="en-US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sỉ</a:t>
            </a:r>
            <a:r>
              <a:rPr lang="en-US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endParaRPr lang="en-US" sz="2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24400" y="2057400"/>
            <a:ext cx="28956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Thụ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ỷ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lại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3137118"/>
            <a:ext cx="41148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đủ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đồ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dùng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Chưa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bảo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quản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tốt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đồ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dùng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</a:p>
          <a:p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4400" y="4495800"/>
            <a:ext cx="38100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Còn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xem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nhẹ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môn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6764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</a:t>
            </a:r>
            <a:r>
              <a:rPr lang="en-US" sz="2800" b="1" cap="none" spc="0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viên</a:t>
            </a:r>
            <a:endParaRPr lang="en-US" sz="2800" b="1" cap="none" spc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6764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</a:t>
            </a:r>
            <a:r>
              <a:rPr lang="en-US" sz="2800" b="1" cap="none" spc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2800" b="1" cap="none" spc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0" grpId="0"/>
      <p:bldP spid="31" grpId="0"/>
      <p:bldP spid="32" grpId="0"/>
      <p:bldP spid="3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8305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Chuyên</a:t>
            </a:r>
            <a:r>
              <a:rPr lang="en-US" sz="8800" b="1" cap="none" spc="0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endParaRPr lang="en-US" sz="88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kỹ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thuật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theo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hướng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tích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cực</a:t>
            </a:r>
            <a:endParaRPr lang="en-US" sz="60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85830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Nội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dung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chuyên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r>
              <a:rPr lang="en-US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môn</a:t>
            </a:r>
            <a:r>
              <a:rPr lang="en-US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kỹ</a:t>
            </a:r>
            <a:r>
              <a:rPr lang="en-US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thuật</a:t>
            </a:r>
            <a:r>
              <a:rPr lang="en-US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514600"/>
            <a:ext cx="84276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63550" indent="-463550" algn="ctr">
              <a:buAutoNum type="romanUcPeriod"/>
            </a:pP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Chia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sẻ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phương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endParaRPr lang="en-US" sz="5400" b="1" cap="none" spc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63550" indent="-463550" algn="ctr"/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kỹ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thuật</a:t>
            </a:r>
            <a:endParaRPr lang="en-US" sz="5400" b="1" cap="none" spc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343400"/>
            <a:ext cx="83535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63550" indent="-463550" algn="ctr"/>
            <a:r>
              <a:rPr lang="en-US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/ </a:t>
            </a:r>
            <a:r>
              <a:rPr lang="en-US" sz="5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ột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quy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SGK </a:t>
            </a:r>
          </a:p>
          <a:p>
            <a:pPr marL="463550" indent="-463550" algn="ctr"/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chương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endParaRPr lang="en-US" sz="5400" b="1" cap="none" spc="0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1440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/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Chia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sẻ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dạy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kỹ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thuật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78314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rgbClr val="006666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 </a:t>
            </a:r>
            <a:r>
              <a:rPr lang="en-US" sz="9600" b="1" cap="none" spc="0" dirty="0" err="1" smtClean="0">
                <a:ln w="12700">
                  <a:solidFill>
                    <a:srgbClr val="006666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sánh</a:t>
            </a:r>
            <a:endParaRPr lang="en-US" sz="9600" b="1" cap="none" spc="0" dirty="0" smtClean="0">
              <a:ln w="12700">
                <a:solidFill>
                  <a:srgbClr val="006666"/>
                </a:solidFill>
                <a:prstDash val="solid"/>
              </a:ln>
              <a:solidFill>
                <a:srgbClr val="0099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070830" y="2339370"/>
            <a:ext cx="716340" cy="2286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356830" y="2339370"/>
            <a:ext cx="792540" cy="2362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4191000"/>
            <a:ext cx="3505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Phương</a:t>
            </a:r>
            <a:r>
              <a:rPr lang="en-US" sz="4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pháp</a:t>
            </a:r>
            <a:endParaRPr lang="en-US" sz="4400" b="1" cap="none" spc="0" dirty="0" smtClean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ruyền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thống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600" y="43434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tích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cực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810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PP.Truyền</a:t>
            </a:r>
            <a:r>
              <a:rPr lang="en-US" sz="4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thống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381001"/>
            <a:ext cx="41910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PP.Tích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cực</a:t>
            </a:r>
            <a:r>
              <a:rPr lang="en-US" sz="4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9" name="Straight Connector 8"/>
          <p:cNvCxnSpPr>
            <a:stCxn id="4" idx="2"/>
            <a:endCxn id="5" idx="0"/>
          </p:cNvCxnSpPr>
          <p:nvPr/>
        </p:nvCxnSpPr>
        <p:spPr>
          <a:xfrm rot="5400000">
            <a:off x="1562100" y="3390900"/>
            <a:ext cx="6019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76200" y="1182469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GV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thể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1143000"/>
            <a:ext cx="441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HS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thể</a:t>
            </a:r>
            <a:endParaRPr lang="en-US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1828800"/>
            <a:ext cx="403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GV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hướng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dẫn,áp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đặt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HS</a:t>
            </a:r>
            <a:endParaRPr lang="en-US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1828800"/>
            <a:ext cx="403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GV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làm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4722674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HS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cùng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GV 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tự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đánh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mình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3066871"/>
            <a:ext cx="403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HS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tự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làm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tự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sáng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tạo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3124200"/>
            <a:ext cx="464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HS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làm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theo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GV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từng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bước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không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thay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tự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76200" y="4876800"/>
            <a:ext cx="464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GV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nhận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xét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đánh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sản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phẩm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12954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DẠY MINH HỌA </a:t>
            </a:r>
            <a:endParaRPr lang="en-US" sz="54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2286001"/>
            <a:ext cx="6781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KỸ THUẬT LỚP 4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LẮP XE NÔI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TIẾT 2 ) 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or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75"/>
            <a:ext cx="8991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69573" y="942201"/>
            <a:ext cx="65966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 ĐỘNG 1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7848600" cy="27257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1035</Words>
  <Application>Microsoft Office PowerPoint</Application>
  <PresentationFormat>On-screen Show (4:3)</PresentationFormat>
  <Paragraphs>276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Các văn bản có liên quan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77</cp:revision>
  <dcterms:created xsi:type="dcterms:W3CDTF">2018-01-13T05:20:04Z</dcterms:created>
  <dcterms:modified xsi:type="dcterms:W3CDTF">2018-01-16T06:09:41Z</dcterms:modified>
</cp:coreProperties>
</file>